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BC6233-3CAB-4E1D-9926-16EC27DE1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F1B1FDE-4FA4-4F1E-A67B-11CAC10F1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6312CB-DC98-43AE-B270-B14870D16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107393-1793-4E07-A9C5-132B2101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232D89-67AA-4B6C-B1C8-DEF80FB3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39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979C40-F494-4FF8-B87D-100CF99B7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1CC9BF-A5D3-4AF4-97D4-3C3DAE307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5CBB9E-2C29-41C9-B5B7-4BFA3B5F6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B3A2D9-2D46-428B-A627-0E5C90A2E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DC992A-93E0-4245-80E9-3DE3AA250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35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4CE78D3-27FE-4D4E-BA47-F1D7A6F5F4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BE77C07-F0EE-4EFE-A189-EC713641A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67058D-DA47-4A48-B750-52CDA0FB0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91C285-7525-484D-8DD9-0BF5408D5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722C5C-ABF0-4A39-84E2-9BB500BF5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590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9A5C78-B279-4E9D-BBA1-07C4C94FE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093C67-F6F1-4B2D-97DC-4D78304A6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BE3470C-4076-412E-BF35-7F013512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68126F-3180-49C5-9727-31C9865C1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0A7DE1-7D07-4F86-9017-789C2BE7F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76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4AB1D1-C93B-49AF-A7F9-70E2B2B5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0B8D5B-65AB-4648-9849-941231DC9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81DB327-9AB1-443C-BE6B-E0EE2F457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BEFE49-81B3-43F2-9372-F09F27F3A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FD33AB-2EB4-4B87-AECD-14F31F2C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69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2A37AC-8DD6-453B-AEDB-1DAC89522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870E63-70AA-4904-BA75-2CD3D0637D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69F8EB-AE8C-44B6-83F3-4E598F744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BF90AA-ED0D-49E0-B3B4-2F07C686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46F1A9-22B9-442D-AF0D-41DE5F81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7253337-B670-469F-8B7C-E8F824E2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59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302D2E-D9C3-4793-9A37-974F90F0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22C877-DA64-43E1-949C-5AE2BE82B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CEA6145-B6CC-475D-9483-A3627312E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8EBF313-97F6-44B2-9130-EC739ED5CE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8B56C30-CCDD-416D-932A-C3BFC6A58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CAA6650-FD27-4A93-9BA3-E87E9836E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050AA26-5DB3-4CAF-A9DE-2BCD2ED3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D3F5FE1-368F-4CFD-AA17-FE8522A6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407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874E50-6205-4B63-A107-6EFF996D6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180A880-EACA-4717-B33C-37D0D2D4E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24C1E5F-2A14-46B9-A1B1-92454AB83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53B437-4244-4CCE-82F9-51E739C05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115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BE3D29D-52ED-46B9-BC2A-ABDA108F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AC050A3-C9FE-4D79-BB77-F9C2FFFF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9D7F61-6E2D-4D5E-85D7-4C5F317E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67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7D0C46-972C-4436-AE06-A1E397910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9A2003-594E-43DD-99EE-0A2F850D9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3F19080-27EC-411E-BA30-67C8FABB7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72DAE95-7D03-4AE0-974F-F8946D534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4F31058-B58C-45B2-8944-3404D7DE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58C469F-2452-4BA3-B7FE-9DCA8A96F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393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331A91-2BE1-4FD8-B672-EE7FA08D9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ADB2334-3BF4-4839-9AED-F505A60FE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BE631B9-235C-4ABE-A649-717ABCC2BF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E06E14A-4FEB-4AA9-96BE-2579D34E0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E1DFDA1-C99B-4A74-AB3A-4890B9D0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327EE4-B1E6-4A59-9DD5-DA7C72C7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95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D68E21C-806A-49D5-9156-7730FC219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633F007-2050-44A5-825D-096751B7B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59F0C9-6A9C-424D-A108-4F06E23BB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08947-FDEA-46B3-ADF8-E05CB7DC1EF3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43664C-5557-461B-9F34-52E2CA74B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80E0391-9359-4246-8D6E-1A35CCFFA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669E2-9D01-4912-9EB5-9A65296C48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561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42BFF826-5DDB-449F-96DE-C0CFF41D77E4}"/>
              </a:ext>
            </a:extLst>
          </p:cNvPr>
          <p:cNvCxnSpPr>
            <a:cxnSpLocks/>
          </p:cNvCxnSpPr>
          <p:nvPr/>
        </p:nvCxnSpPr>
        <p:spPr>
          <a:xfrm>
            <a:off x="7464489" y="1996746"/>
            <a:ext cx="709127" cy="30977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0633B52E-A8BC-4E5A-B4D3-04D4E27FEDB3}"/>
              </a:ext>
            </a:extLst>
          </p:cNvPr>
          <p:cNvCxnSpPr>
            <a:cxnSpLocks/>
          </p:cNvCxnSpPr>
          <p:nvPr/>
        </p:nvCxnSpPr>
        <p:spPr>
          <a:xfrm>
            <a:off x="3610944" y="5094509"/>
            <a:ext cx="45626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43ABFE00-C187-46A4-815C-CC1973F572A8}"/>
              </a:ext>
            </a:extLst>
          </p:cNvPr>
          <p:cNvCxnSpPr>
            <a:cxnSpLocks/>
          </p:cNvCxnSpPr>
          <p:nvPr/>
        </p:nvCxnSpPr>
        <p:spPr>
          <a:xfrm flipH="1">
            <a:off x="3610945" y="1996746"/>
            <a:ext cx="503854" cy="30977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5147114-CD12-4274-9FDF-9F3EFC7DCE5F}"/>
              </a:ext>
            </a:extLst>
          </p:cNvPr>
          <p:cNvSpPr txBox="1"/>
          <p:nvPr/>
        </p:nvSpPr>
        <p:spPr>
          <a:xfrm>
            <a:off x="656249" y="336872"/>
            <a:ext cx="649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사이즈</a:t>
            </a:r>
            <a:endParaRPr lang="en-US" altLang="ko-KR" dirty="0"/>
          </a:p>
          <a:p>
            <a:r>
              <a:rPr lang="en-US" altLang="ko-KR" dirty="0"/>
              <a:t>     - 90cm(75cm) ×  80Cm × 300Cm    :    4</a:t>
            </a:r>
            <a:r>
              <a:rPr lang="ko-KR" altLang="en-US" dirty="0"/>
              <a:t>단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E4CD6B-7DF3-4099-9608-C43FBACBF570}"/>
              </a:ext>
            </a:extLst>
          </p:cNvPr>
          <p:cNvSpPr txBox="1"/>
          <p:nvPr/>
        </p:nvSpPr>
        <p:spPr>
          <a:xfrm>
            <a:off x="5444411" y="517109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90cm</a:t>
            </a:r>
            <a:endParaRPr lang="ko-KR" altLang="en-US" dirty="0"/>
          </a:p>
        </p:txBody>
      </p: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A13F14C4-FB87-4F4E-A109-C97810B74DF9}"/>
              </a:ext>
            </a:extLst>
          </p:cNvPr>
          <p:cNvCxnSpPr/>
          <p:nvPr/>
        </p:nvCxnSpPr>
        <p:spPr>
          <a:xfrm>
            <a:off x="5789644" y="1996746"/>
            <a:ext cx="0" cy="3097763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C0504FD-9C59-43E2-82FA-E56D21801865}"/>
              </a:ext>
            </a:extLst>
          </p:cNvPr>
          <p:cNvSpPr txBox="1"/>
          <p:nvPr/>
        </p:nvSpPr>
        <p:spPr>
          <a:xfrm>
            <a:off x="5396205" y="15861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75cm</a:t>
            </a:r>
            <a:endParaRPr lang="ko-KR" alt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4EA27F-29B3-4A81-8822-8FC9F3A54048}"/>
              </a:ext>
            </a:extLst>
          </p:cNvPr>
          <p:cNvSpPr txBox="1"/>
          <p:nvPr/>
        </p:nvSpPr>
        <p:spPr>
          <a:xfrm>
            <a:off x="5812192" y="337962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80cm</a:t>
            </a:r>
            <a:endParaRPr lang="ko-KR" altLang="en-US" dirty="0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E8E3F26B-A4BA-4E43-A7F7-66DA60CA99BC}"/>
              </a:ext>
            </a:extLst>
          </p:cNvPr>
          <p:cNvCxnSpPr>
            <a:cxnSpLocks/>
          </p:cNvCxnSpPr>
          <p:nvPr/>
        </p:nvCxnSpPr>
        <p:spPr>
          <a:xfrm>
            <a:off x="4114799" y="1996746"/>
            <a:ext cx="33496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52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</cp:revision>
  <dcterms:created xsi:type="dcterms:W3CDTF">2023-12-28T10:22:33Z</dcterms:created>
  <dcterms:modified xsi:type="dcterms:W3CDTF">2023-12-28T10:46:50Z</dcterms:modified>
</cp:coreProperties>
</file>